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-108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8EDCEF-7A26-461A-92C7-0406F441C2E2}" type="datetimeFigureOut">
              <a:rPr lang="fr-FR"/>
              <a:pPr>
                <a:defRPr/>
              </a:pPr>
              <a:t>21/10/2013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BFB89B-0E03-4E1D-9C1E-AAC1722500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 sz="2400">
              <a:latin typeface="Times New Roman" pitchFamily="-108" charset="0"/>
              <a:ea typeface="+mn-ea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-108" charset="2"/>
              <a:buNone/>
              <a:defRPr sz="28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1429-4A79-41D1-AA50-62F55DAFEB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9792-C04A-4949-A620-3F39FF722A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007B-0DC0-4F1F-A9E1-1463874908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B56F7-ED2F-4B1E-AB24-89D2DB3399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576D6-E750-4BA1-A59D-143B615A9D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0C93C-CAAF-451D-97D8-0195BA5691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51FA4-2E6E-4FBD-82E3-0F85CE55F9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61925-C463-4171-8CAF-373C99E5A3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8C1B1-7D19-437E-9A24-8A7F9C7E3C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85A4E-409F-4D0B-9902-3B789F810C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9F8C8-D9C0-4181-BBCC-0CA3550577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1B70-E382-4908-9C39-9A14756597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90FDF-F051-45FE-821B-1746DC6389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 sz="2400">
              <a:latin typeface="Times New Roman" pitchFamily="-108" charset="0"/>
              <a:ea typeface="+mn-ea"/>
            </a:endParaRP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+mn-ea"/>
            </a:endParaRP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3BED48-204B-48B4-9856-4AFF38CBD9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fr-BE" smtClean="0"/>
              <a:t>Présentation au Cercle Luxembourgeois des Assureurs</a:t>
            </a:r>
            <a:endParaRPr lang="fr-FR" sz="2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141663"/>
            <a:ext cx="7010400" cy="2057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fr-BE" sz="2400" smtClean="0"/>
          </a:p>
          <a:p>
            <a:pPr algn="ctr" eaLnBrk="1" hangingPunct="1">
              <a:lnSpc>
                <a:spcPct val="80000"/>
              </a:lnSpc>
            </a:pPr>
            <a:r>
              <a:rPr lang="fr-BE" sz="2400" smtClean="0"/>
              <a:t>LIBRAMONT</a:t>
            </a:r>
          </a:p>
          <a:p>
            <a:pPr algn="ctr" eaLnBrk="1" hangingPunct="1">
              <a:lnSpc>
                <a:spcPct val="80000"/>
              </a:lnSpc>
            </a:pPr>
            <a:r>
              <a:rPr lang="fr-BE" sz="2400" smtClean="0"/>
              <a:t>Le 21 octobre 2013</a:t>
            </a:r>
          </a:p>
          <a:p>
            <a:pPr algn="ctr" eaLnBrk="1" hangingPunct="1">
              <a:lnSpc>
                <a:spcPct val="80000"/>
              </a:lnSpc>
            </a:pPr>
            <a:endParaRPr lang="fr-BE" sz="2400" smtClean="0"/>
          </a:p>
          <a:p>
            <a:pPr algn="ctr" eaLnBrk="1" hangingPunct="1">
              <a:lnSpc>
                <a:spcPct val="80000"/>
              </a:lnSpc>
            </a:pPr>
            <a:r>
              <a:rPr lang="fr-BE" sz="2400" smtClean="0"/>
              <a:t>Norbert Chatelle</a:t>
            </a:r>
            <a:endParaRPr 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Bref historique</a:t>
            </a:r>
            <a:endParaRPr lang="fr-FR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fr-BE" sz="2800" smtClean="0"/>
              <a:t>Les Cercles sont nés vers la fin des années 60</a:t>
            </a:r>
          </a:p>
          <a:p>
            <a:pPr marL="514350" indent="-514350"/>
            <a:r>
              <a:rPr lang="fr-BE" sz="2800" smtClean="0"/>
              <a:t>Il y a aujourd’hui 8 Cercles et Bourses en Wallonie </a:t>
            </a:r>
          </a:p>
          <a:p>
            <a:pPr marL="514350" indent="-514350">
              <a:buFont typeface="Wingdings" pitchFamily="-108" charset="2"/>
              <a:buNone/>
            </a:pPr>
            <a:r>
              <a:rPr lang="fr-BE" sz="2800" smtClean="0"/>
              <a:t>BABW		CLA</a:t>
            </a:r>
          </a:p>
          <a:p>
            <a:pPr marL="514350" indent="-514350">
              <a:buFont typeface="Wingdings" pitchFamily="-108" charset="2"/>
              <a:buNone/>
            </a:pPr>
            <a:r>
              <a:rPr lang="fr-BE" sz="2800" smtClean="0"/>
              <a:t>BAM			C Lux A</a:t>
            </a:r>
          </a:p>
          <a:p>
            <a:pPr marL="514350" indent="-514350">
              <a:buFont typeface="Wingdings" pitchFamily="-108" charset="2"/>
              <a:buNone/>
            </a:pPr>
            <a:r>
              <a:rPr lang="fr-BE" sz="2800" smtClean="0"/>
              <a:t>BAN			CVAP</a:t>
            </a:r>
          </a:p>
          <a:p>
            <a:pPr marL="514350" indent="-514350">
              <a:buFont typeface="Wingdings" pitchFamily="-108" charset="2"/>
              <a:buNone/>
            </a:pPr>
            <a:r>
              <a:rPr lang="fr-BE" sz="2800" smtClean="0"/>
              <a:t>CAC			CAHO</a:t>
            </a:r>
          </a:p>
          <a:p>
            <a:pPr marL="514350" indent="-514350"/>
            <a:r>
              <a:rPr lang="fr-BE" sz="2800" smtClean="0"/>
              <a:t>+ RCJAB GACI et CRAB.</a:t>
            </a:r>
            <a:endParaRPr lang="fr-FR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Objet des Cercles et Bourses</a:t>
            </a:r>
            <a:endParaRPr lang="fr-FR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Réunir dans un contexte agréable des professionnels du même secteur</a:t>
            </a:r>
          </a:p>
          <a:p>
            <a:r>
              <a:rPr lang="fr-BE" smtClean="0"/>
              <a:t>Permettre l’échange d’informations entre eux</a:t>
            </a:r>
          </a:p>
          <a:p>
            <a:r>
              <a:rPr lang="fr-BE" smtClean="0"/>
              <a:t>S’informer à l’occasion de « déjeuners –conférences » sur des sujets professionnels ou non</a:t>
            </a:r>
          </a:p>
          <a:p>
            <a:r>
              <a:rPr lang="fr-BE" smtClean="0"/>
              <a:t>Expérience personnelle depuis 30 ans</a:t>
            </a:r>
            <a:endParaRPr lang="fr-F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Organisation des Cercles et Bourses</a:t>
            </a:r>
            <a:endParaRPr lang="fr-FR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Sont des amicales et non un syndicat</a:t>
            </a:r>
          </a:p>
          <a:p>
            <a:r>
              <a:rPr lang="fr-BE" smtClean="0"/>
              <a:t>Chacune a ses spécificités </a:t>
            </a:r>
          </a:p>
          <a:p>
            <a:pPr lvl="1"/>
            <a:r>
              <a:rPr lang="fr-BE" smtClean="0"/>
              <a:t>Membres uniquement courtiers ou non</a:t>
            </a:r>
          </a:p>
          <a:p>
            <a:pPr lvl="1"/>
            <a:r>
              <a:rPr lang="fr-BE" smtClean="0"/>
              <a:t>Fréquence des réunions</a:t>
            </a:r>
          </a:p>
          <a:p>
            <a:pPr lvl="1"/>
            <a:r>
              <a:rPr lang="fr-BE" smtClean="0"/>
              <a:t>Comité qui les dirige</a:t>
            </a:r>
          </a:p>
          <a:p>
            <a:pPr lvl="1"/>
            <a:r>
              <a:rPr lang="fr-BE" smtClean="0"/>
              <a:t>Nombre de membres variable</a:t>
            </a:r>
          </a:p>
          <a:p>
            <a:pPr lvl="1">
              <a:buFont typeface="Wingdings" pitchFamily="-108" charset="2"/>
              <a:buNone/>
            </a:pPr>
            <a:endParaRPr lang="fr-BE" smtClean="0"/>
          </a:p>
          <a:p>
            <a:pPr lvl="1">
              <a:buFont typeface="Wingdings" pitchFamily="-108" charset="2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Activités communes				</a:t>
            </a:r>
            <a:endParaRPr lang="fr-FR" smtClean="0"/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2 Réunions annuelles des Présidents</a:t>
            </a:r>
          </a:p>
          <a:p>
            <a:r>
              <a:rPr lang="fr-BE" smtClean="0"/>
              <a:t>La JWA</a:t>
            </a:r>
          </a:p>
          <a:p>
            <a:r>
              <a:rPr lang="fr-BE" smtClean="0"/>
              <a:t>Echanges réguliers d’invitations aux réunions ou aux voyages organisés</a:t>
            </a:r>
          </a:p>
          <a:p>
            <a:r>
              <a:rPr lang="fr-BE" smtClean="0"/>
              <a:t>Echanges de vues sur les sujets et conférenciers</a:t>
            </a:r>
          </a:p>
          <a:p>
            <a:r>
              <a:rPr lang="fr-BE" smtClean="0"/>
              <a:t>Intérêt d’autres Cercles (GACI)</a:t>
            </a:r>
            <a:endParaRPr lang="fr-F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Le Bureau</a:t>
            </a:r>
            <a:endParaRPr lang="fr-FR" smtClean="0"/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Fondé en 2007</a:t>
            </a:r>
          </a:p>
          <a:p>
            <a:pPr lvl="1"/>
            <a:r>
              <a:rPr lang="fr-BE" smtClean="0"/>
              <a:t>Nécessité de structurer les échanges d’infos entre les Cercles</a:t>
            </a:r>
          </a:p>
          <a:p>
            <a:pPr lvl="1"/>
            <a:r>
              <a:rPr lang="fr-BE" smtClean="0"/>
              <a:t>Demande de la part notamment de FEPRABEL d’avoir un seul interlocuteur </a:t>
            </a:r>
          </a:p>
          <a:p>
            <a:pPr lvl="1"/>
            <a:r>
              <a:rPr lang="fr-BE" smtClean="0"/>
              <a:t>Création d’une plateforme d’échange d’informations bilatérales « Agenda sectoriel »</a:t>
            </a:r>
          </a:p>
          <a:p>
            <a:pPr lvl="1"/>
            <a:r>
              <a:rPr lang="fr-BE" smtClean="0"/>
              <a:t>Pérennisation de nos organisations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Le Bureau</a:t>
            </a:r>
            <a:endParaRPr lang="fr-FR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Rôle de coordination JWA/Présidents</a:t>
            </a:r>
          </a:p>
          <a:p>
            <a:r>
              <a:rPr lang="fr-BE" smtClean="0"/>
              <a:t>Site « plateforme commune »</a:t>
            </a:r>
          </a:p>
          <a:p>
            <a:r>
              <a:rPr lang="fr-BE" smtClean="0"/>
              <a:t>Obtention des points de formations lors des réunions</a:t>
            </a:r>
          </a:p>
          <a:p>
            <a:endParaRPr lang="fr-F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Le Président du Bureau		</a:t>
            </a:r>
            <a:endParaRPr lang="fr-FR" smtClean="0"/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mtClean="0"/>
              <a:t>Claudy Galler et son équipe</a:t>
            </a:r>
          </a:p>
          <a:p>
            <a:pPr>
              <a:buFont typeface="Wingdings" pitchFamily="-108" charset="2"/>
              <a:buNone/>
            </a:pPr>
            <a:endParaRPr lang="fr-BE" smtClean="0"/>
          </a:p>
          <a:p>
            <a:pPr>
              <a:buFont typeface="Wingdings" pitchFamily="-108" charset="2"/>
              <a:buNone/>
            </a:pPr>
            <a:endParaRPr lang="fr-BE" smtClean="0"/>
          </a:p>
          <a:p>
            <a:pPr>
              <a:buFont typeface="Wingdings" pitchFamily="-108" charset="2"/>
              <a:buNone/>
            </a:pPr>
            <a:r>
              <a:rPr lang="fr-BE" smtClean="0"/>
              <a:t>	Longue vie aux Cercles et Bourses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221</TotalTime>
  <Words>174</Words>
  <Application>Microsoft Office PowerPoint</Application>
  <PresentationFormat>Affichage à l'écran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Verdana</vt:lpstr>
      <vt:lpstr>ＭＳ Ｐゴシック</vt:lpstr>
      <vt:lpstr>Arial</vt:lpstr>
      <vt:lpstr>Wingdings</vt:lpstr>
      <vt:lpstr>Calibri</vt:lpstr>
      <vt:lpstr>Profil</vt:lpstr>
      <vt:lpstr>Présentation au Cercle Luxembourgeois des Assureurs</vt:lpstr>
      <vt:lpstr>Bref historique</vt:lpstr>
      <vt:lpstr>Objet des Cercles et Bourses</vt:lpstr>
      <vt:lpstr>Organisation des Cercles et Bourses</vt:lpstr>
      <vt:lpstr>Activités communes    </vt:lpstr>
      <vt:lpstr>Le Bureau</vt:lpstr>
      <vt:lpstr>Le Bureau</vt:lpstr>
      <vt:lpstr>Le Président du Bureau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des Interclubs </dc:title>
  <dc:creator>Norbert</dc:creator>
  <cp:lastModifiedBy> </cp:lastModifiedBy>
  <cp:revision>19</cp:revision>
  <dcterms:created xsi:type="dcterms:W3CDTF">2010-10-11T19:01:41Z</dcterms:created>
  <dcterms:modified xsi:type="dcterms:W3CDTF">2013-10-21T07:03:41Z</dcterms:modified>
</cp:coreProperties>
</file>